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4B21D5-06C8-4426-9B64-7D20A6D483B4}" type="datetimeFigureOut">
              <a:rPr lang="ru-RU" smtClean="0"/>
              <a:pPr/>
              <a:t>11.05.2009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78042C1-9287-4236-9747-B947C9F55A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Роль религии в жизни общества.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11 класс.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Религия.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Вера в </a:t>
            </a:r>
            <a:r>
              <a:rPr lang="ru-RU" b="1" dirty="0" err="1" smtClean="0"/>
              <a:t>сверхестественное</a:t>
            </a:r>
            <a:r>
              <a:rPr lang="ru-RU" b="1" dirty="0" smtClean="0"/>
              <a:t>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Совокупность взглядов и представлений, система верований и обрядов, объединяющая признающих их людей в единую общность.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Одна из форм культуры, для удовлетворения  духовных потребностей.</a:t>
            </a:r>
          </a:p>
          <a:p>
            <a:pPr marL="514350" indent="-514350">
              <a:buAutoNum type="arabicPeriod"/>
            </a:pPr>
            <a:endParaRPr lang="ru-RU" b="1" dirty="0"/>
          </a:p>
        </p:txBody>
      </p:sp>
      <p:pic>
        <p:nvPicPr>
          <p:cNvPr id="5122" name="Picture 2" descr="D:\Documents and Settings\МаМа\Мои документы\Мои рисунки\iCAMUA0Z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847422"/>
            <a:ext cx="3786214" cy="2455523"/>
          </a:xfrm>
          <a:prstGeom prst="rect">
            <a:avLst/>
          </a:prstGeom>
          <a:noFill/>
        </p:spPr>
      </p:pic>
      <p:pic>
        <p:nvPicPr>
          <p:cNvPr id="5123" name="Picture 3" descr="D:\Documents and Settings\МаМа\Мои документы\Мои рисунки\iCANNJN7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14289"/>
            <a:ext cx="1838330" cy="1651381"/>
          </a:xfrm>
          <a:prstGeom prst="rect">
            <a:avLst/>
          </a:prstGeom>
          <a:noFill/>
        </p:spPr>
      </p:pic>
      <p:pic>
        <p:nvPicPr>
          <p:cNvPr id="5124" name="Picture 4" descr="D:\Documents and Settings\МаМа\Мои документы\Мои рисунки\iCA0V6Q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357562"/>
            <a:ext cx="2457460" cy="3253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Структура религии.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Религиозное сознание.</a:t>
            </a:r>
          </a:p>
          <a:p>
            <a:r>
              <a:rPr lang="ru-RU" b="1" dirty="0" smtClean="0"/>
              <a:t>Религиозный культ.</a:t>
            </a:r>
          </a:p>
          <a:p>
            <a:r>
              <a:rPr lang="ru-RU" b="1" dirty="0" smtClean="0"/>
              <a:t>Религиозные организации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D:\Documents and Settings\МаМа\Мои документы\Мои рисунки\d7986db2b9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28"/>
            <a:ext cx="4020670" cy="4675198"/>
          </a:xfrm>
          <a:prstGeom prst="rect">
            <a:avLst/>
          </a:prstGeom>
          <a:noFill/>
        </p:spPr>
      </p:pic>
      <p:pic>
        <p:nvPicPr>
          <p:cNvPr id="2051" name="Picture 3" descr="D:\Documents and Settings\МаМа\Мои документы\Мои рисунки\католич хрестьянств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119310"/>
            <a:ext cx="4929222" cy="3057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90600"/>
          </a:xfrm>
        </p:spPr>
        <p:txBody>
          <a:bodyPr/>
          <a:lstStyle/>
          <a:p>
            <a:r>
              <a:rPr lang="ru-RU" b="1" i="1" dirty="0" smtClean="0"/>
              <a:t>Религиозное сознание.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Массовое религиозное сознание – преобладает эмоциональное воздействие.</a:t>
            </a:r>
          </a:p>
          <a:p>
            <a:r>
              <a:rPr lang="ru-RU" b="1" dirty="0" smtClean="0"/>
              <a:t>Рационально оформленное сознание – понимание содержания вероучения.</a:t>
            </a:r>
          </a:p>
          <a:p>
            <a:r>
              <a:rPr lang="ru-RU" b="1" dirty="0" smtClean="0"/>
              <a:t>Богословие (теология) – освоение, передача (трансляция), защита от ересей.</a:t>
            </a:r>
            <a:endParaRPr lang="ru-RU" b="1" dirty="0"/>
          </a:p>
        </p:txBody>
      </p:sp>
      <p:pic>
        <p:nvPicPr>
          <p:cNvPr id="3074" name="Picture 2" descr="D:\Documents and Settings\МаМа\Мои документы\Мои рисунки\iCA3P3P5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857628"/>
            <a:ext cx="4248170" cy="2822414"/>
          </a:xfrm>
          <a:prstGeom prst="rect">
            <a:avLst/>
          </a:prstGeom>
          <a:noFill/>
        </p:spPr>
      </p:pic>
      <p:pic>
        <p:nvPicPr>
          <p:cNvPr id="3075" name="Picture 3" descr="D:\Documents and Settings\МаМа\Мои документы\Мои рисунки\Библия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8013" y="4214818"/>
            <a:ext cx="3061629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90600"/>
          </a:xfrm>
        </p:spPr>
        <p:txBody>
          <a:bodyPr/>
          <a:lstStyle/>
          <a:p>
            <a:r>
              <a:rPr lang="ru-RU" b="1" i="1" dirty="0" smtClean="0"/>
              <a:t>Функции религии.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Регулирование поведения индивидов, социальных групп.</a:t>
            </a:r>
          </a:p>
          <a:p>
            <a:r>
              <a:rPr lang="ru-RU" b="1" dirty="0" smtClean="0"/>
              <a:t>Мировоззренческая функция.</a:t>
            </a:r>
          </a:p>
          <a:p>
            <a:r>
              <a:rPr lang="ru-RU" b="1" dirty="0" smtClean="0"/>
              <a:t>Компенсаторная функция (снятие социального и душевного напряжения).</a:t>
            </a:r>
          </a:p>
          <a:p>
            <a:r>
              <a:rPr lang="ru-RU" b="1" dirty="0" smtClean="0"/>
              <a:t>Коммуникативная функция (общение с богом и между верующими при помощи культовых действий).</a:t>
            </a:r>
          </a:p>
          <a:p>
            <a:r>
              <a:rPr lang="ru-RU" b="1" dirty="0" smtClean="0"/>
              <a:t>Культурная функция.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Мировые религии.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219200"/>
            <a:ext cx="6572296" cy="4937760"/>
          </a:xfrm>
        </p:spPr>
        <p:txBody>
          <a:bodyPr/>
          <a:lstStyle/>
          <a:p>
            <a:r>
              <a:rPr lang="ru-RU" b="1" dirty="0" smtClean="0"/>
              <a:t>Буддизм – старейшая мировая </a:t>
            </a:r>
            <a:r>
              <a:rPr lang="ru-RU" b="1" dirty="0" smtClean="0"/>
              <a:t>религия</a:t>
            </a:r>
            <a:r>
              <a:rPr lang="en-US" b="1" dirty="0" smtClean="0"/>
              <a:t>(6-5</a:t>
            </a:r>
            <a:r>
              <a:rPr lang="ru-RU" b="1" dirty="0" smtClean="0"/>
              <a:t> века</a:t>
            </a:r>
            <a:r>
              <a:rPr lang="en-US" b="1" dirty="0" smtClean="0"/>
              <a:t> </a:t>
            </a:r>
            <a:r>
              <a:rPr lang="ru-RU" b="1" dirty="0" smtClean="0"/>
              <a:t>до н.э.). Распространена </a:t>
            </a:r>
            <a:r>
              <a:rPr lang="ru-RU" b="1" dirty="0" smtClean="0"/>
              <a:t>в Китае, </a:t>
            </a:r>
            <a:r>
              <a:rPr lang="ru-RU" b="1" dirty="0" err="1" smtClean="0"/>
              <a:t>Тайланде</a:t>
            </a:r>
            <a:r>
              <a:rPr lang="ru-RU" b="1" dirty="0" smtClean="0"/>
              <a:t>, Бирме, Японии, Корее,  Бурятии, Калмыкии и республике Тува.</a:t>
            </a:r>
          </a:p>
          <a:p>
            <a:r>
              <a:rPr lang="ru-RU" b="1" dirty="0" smtClean="0"/>
              <a:t>Основа буддизма нравственность, одна из важнейших заповедей – любовь и милосердие ко всем живым существам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Основной источник вероучения – </a:t>
            </a:r>
            <a:r>
              <a:rPr lang="ru-RU" b="1" dirty="0" err="1" smtClean="0"/>
              <a:t>Типитака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Количество верующих – </a:t>
            </a:r>
            <a:r>
              <a:rPr lang="ru-RU" b="1" dirty="0" err="1" smtClean="0"/>
              <a:t>ок</a:t>
            </a:r>
            <a:r>
              <a:rPr lang="ru-RU" b="1" dirty="0" smtClean="0"/>
              <a:t>. 500 млн. человек.</a:t>
            </a:r>
            <a:endParaRPr lang="ru-RU" b="1" dirty="0"/>
          </a:p>
        </p:txBody>
      </p:sp>
      <p:pic>
        <p:nvPicPr>
          <p:cNvPr id="4098" name="Picture 2" descr="D:\Documents and Settings\МаМа\Мои документы\Мои рисунки\iCAG0H1Q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500174"/>
            <a:ext cx="2346539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Мировые религии.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Христианство - вторая по времени возникновения мировая </a:t>
            </a:r>
            <a:r>
              <a:rPr lang="ru-RU" b="1" dirty="0" smtClean="0"/>
              <a:t>религия ( 1 век н. э. )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Три течения в христианстве: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Католицизм.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Православие.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Протестантизм.</a:t>
            </a:r>
          </a:p>
          <a:p>
            <a:pPr marL="514350" indent="-514350">
              <a:buNone/>
            </a:pPr>
            <a:r>
              <a:rPr lang="ru-RU" b="1" dirty="0" smtClean="0"/>
              <a:t>Библия – основной источник христианской веры.</a:t>
            </a:r>
          </a:p>
          <a:p>
            <a:pPr marL="514350" indent="-514350">
              <a:buNone/>
            </a:pPr>
            <a:r>
              <a:rPr lang="ru-RU" b="1" dirty="0" smtClean="0"/>
              <a:t>Центральными в христианстве является идея греховности человека как причина всех его несчастий и учение об избавлении от грехов путём молитвы и покаяния</a:t>
            </a:r>
            <a:r>
              <a:rPr lang="ru-RU" b="1" dirty="0" smtClean="0"/>
              <a:t>.</a:t>
            </a:r>
          </a:p>
          <a:p>
            <a:pPr marL="514350" indent="-514350">
              <a:buNone/>
            </a:pPr>
            <a:r>
              <a:rPr lang="ru-RU" b="1" dirty="0" smtClean="0"/>
              <a:t>Количество верующих – 2 млрд. человек.</a:t>
            </a:r>
            <a:endParaRPr lang="ru-RU" b="1" dirty="0"/>
          </a:p>
        </p:txBody>
      </p:sp>
      <p:pic>
        <p:nvPicPr>
          <p:cNvPr id="1026" name="Picture 2" descr="D:\Documents and Settings\МаМа\Мои документы\Мои рисунки\05-11-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4890" y="1571612"/>
            <a:ext cx="3163683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Мировые религии.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Ислам – самая поздняя по времени возникновения мировая религия, распространена в Северной Африке, в Азии. Это вторая по числу приверженцев религия после православия. Ислам означает покорность, требуя от верующих покорности Аллаху, а также земным властям. Всё должно подчиняться религиозным законам ислама.</a:t>
            </a:r>
          </a:p>
          <a:p>
            <a:r>
              <a:rPr lang="ru-RU" b="1" dirty="0" smtClean="0"/>
              <a:t>Коран – священная книга мусульман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Количество верующих – около1,5 млрд. человек.</a:t>
            </a:r>
            <a:endParaRPr lang="ru-RU" b="1" dirty="0"/>
          </a:p>
        </p:txBody>
      </p:sp>
      <p:pic>
        <p:nvPicPr>
          <p:cNvPr id="6146" name="Picture 2" descr="D:\Documents and Settings\МаМа\Мои документы\Мои рисунки\исл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5143512"/>
            <a:ext cx="2497142" cy="1676164"/>
          </a:xfrm>
          <a:prstGeom prst="rect">
            <a:avLst/>
          </a:prstGeom>
          <a:noFill/>
        </p:spPr>
      </p:pic>
      <p:pic>
        <p:nvPicPr>
          <p:cNvPr id="6147" name="Picture 3" descr="D:\Documents and Settings\МаМа\Мои документы\Мои рисунки\Исламм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72074"/>
            <a:ext cx="1335090" cy="1736050"/>
          </a:xfrm>
          <a:prstGeom prst="rect">
            <a:avLst/>
          </a:prstGeom>
          <a:noFill/>
        </p:spPr>
      </p:pic>
      <p:pic>
        <p:nvPicPr>
          <p:cNvPr id="6148" name="Picture 4" descr="D:\Documents and Settings\МаМа\Мои документы\Мои рисунки\кора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143512"/>
            <a:ext cx="2247906" cy="1678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Свобода совести.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Право человека самостоятельно формировать своё мировоззрение и открыто выражать в социальных взаимодействиях, не причиняя ущерба свободе других и обществу в целом.</a:t>
            </a:r>
            <a:endParaRPr lang="ru-RU" b="1" dirty="0"/>
          </a:p>
        </p:txBody>
      </p:sp>
      <p:pic>
        <p:nvPicPr>
          <p:cNvPr id="7170" name="Picture 2" descr="D:\Documents and Settings\МаМа\Мои документы\Мои рисунки\свобода совес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00372"/>
            <a:ext cx="4448933" cy="2933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116</TotalTime>
  <Words>353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Роль религии в жизни общества.</vt:lpstr>
      <vt:lpstr>Религия.</vt:lpstr>
      <vt:lpstr>Структура религии.</vt:lpstr>
      <vt:lpstr>Религиозное сознание.</vt:lpstr>
      <vt:lpstr>Функции религии.</vt:lpstr>
      <vt:lpstr>Мировые религии.</vt:lpstr>
      <vt:lpstr>Мировые религии.</vt:lpstr>
      <vt:lpstr>Мировые религии.</vt:lpstr>
      <vt:lpstr>Свобода совести.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религии в жизни общества.</dc:title>
  <dc:creator>1</dc:creator>
  <cp:lastModifiedBy>МаМа</cp:lastModifiedBy>
  <cp:revision>13</cp:revision>
  <dcterms:created xsi:type="dcterms:W3CDTF">2009-05-11T00:27:00Z</dcterms:created>
  <dcterms:modified xsi:type="dcterms:W3CDTF">2009-05-11T17:09:49Z</dcterms:modified>
</cp:coreProperties>
</file>